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42" r:id="rId5"/>
    <p:sldId id="359" r:id="rId6"/>
    <p:sldId id="374" r:id="rId7"/>
    <p:sldId id="382" r:id="rId8"/>
    <p:sldId id="375" r:id="rId9"/>
    <p:sldId id="365" r:id="rId10"/>
    <p:sldId id="373" r:id="rId11"/>
    <p:sldId id="376" r:id="rId12"/>
    <p:sldId id="385" r:id="rId13"/>
    <p:sldId id="386" r:id="rId14"/>
    <p:sldId id="401" r:id="rId15"/>
    <p:sldId id="402" r:id="rId16"/>
    <p:sldId id="388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89" r:id="rId25"/>
    <p:sldId id="399" r:id="rId26"/>
    <p:sldId id="390" r:id="rId27"/>
    <p:sldId id="383" r:id="rId28"/>
    <p:sldId id="377" r:id="rId29"/>
    <p:sldId id="384" r:id="rId30"/>
    <p:sldId id="378" r:id="rId31"/>
    <p:sldId id="400" r:id="rId32"/>
    <p:sldId id="398" r:id="rId33"/>
    <p:sldId id="379" r:id="rId34"/>
    <p:sldId id="380" r:id="rId35"/>
    <p:sldId id="381" r:id="rId36"/>
    <p:sldId id="3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5358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77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EDDD0-DB3F-2404-5C6A-D5D396D25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8116A-AD71-7473-DA27-395048FBE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1F2CD-F727-C99B-9CD0-581993C06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CD3F7-9B63-F668-C923-900C2CD87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6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1614F-E2AE-DB6E-393F-5F342DC00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5146C-0EBB-DD0F-1574-DED0F7C7D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3795C-E7DC-C0B4-9EBA-D3CE293A0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28FC0-2AFB-C380-CCC6-A48A3AE2B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7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8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442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078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121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A189C-E232-A587-66ED-D1FA7BAC4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364AC-83C8-0A7C-0D50-A7A23E78D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ED923-3444-B57B-4D0F-4EF5C9DB3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C7041-752F-8DA6-51C9-1BD958907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70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426E4-2B67-CC05-0E2E-8524B6A90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97625-31FB-9E45-F8B2-2D2E9818C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ACD01-8127-475F-BC57-5A4C341AC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A91D-1209-D423-83A2-F31E3D326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60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F0590-FF7F-7614-FD23-B0B61DD3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2C792-494C-C01F-A8ED-CCB8822EE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DEF74-8CC3-929A-86CB-39914A4FE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C8F8F-3EB7-2B54-D30A-3C71C511C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1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30117-4DA1-7E51-4401-1D796C10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3B680-3628-09DE-67B1-6F82A3BA5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A3623-E4D2-54EE-C127-78EE0415D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42EDE-9E45-D48C-E883-501A24E0D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0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0EE6-5877-5391-C086-9BACA4DB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D0A11-676A-AC47-0879-BD8E27206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AFF4B-713E-35D8-E730-F231C9CFF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2B1F1-8F3D-C044-D034-F45206860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1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0843-B7CE-E6E9-6FE2-958C8E23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970E1-B863-A6AA-B37A-B6054BFC8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FD083-82A0-28A1-3F71-68CE34E8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DBDBA-63C1-00B0-3FE3-3D08935A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3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5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Steam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Campagne Marketing FIN 2024</a:t>
            </a:r>
          </a:p>
        </p:txBody>
      </p:sp>
      <p:pic>
        <p:nvPicPr>
          <p:cNvPr id="2" name="Image 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CC8EA01-F928-D6F1-7A92-7D3453EA5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06" y="4218934"/>
            <a:ext cx="2439988" cy="2439988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1D353E4C-1AEA-7E3F-D437-1374FB63F97E}"/>
              </a:ext>
            </a:extLst>
          </p:cNvPr>
          <p:cNvSpPr txBox="1">
            <a:spLocks/>
          </p:cNvSpPr>
          <p:nvPr/>
        </p:nvSpPr>
        <p:spPr>
          <a:xfrm>
            <a:off x="4377046" y="512716"/>
            <a:ext cx="3437905" cy="1696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Groupe 2 </a:t>
            </a:r>
          </a:p>
          <a:p>
            <a:pPr algn="l"/>
            <a:endParaRPr lang="en-US" sz="1600" dirty="0"/>
          </a:p>
          <a:p>
            <a:r>
              <a:rPr lang="en-US" sz="1600" dirty="0" err="1"/>
              <a:t>tHibault</a:t>
            </a:r>
            <a:r>
              <a:rPr lang="en-US" sz="1600" dirty="0"/>
              <a:t> </a:t>
            </a:r>
            <a:r>
              <a:rPr lang="en-US" sz="1600" b="1" dirty="0"/>
              <a:t>Vivier</a:t>
            </a:r>
          </a:p>
          <a:p>
            <a:r>
              <a:rPr lang="en-US" sz="1600" dirty="0"/>
              <a:t>Mathis </a:t>
            </a:r>
            <a:r>
              <a:rPr lang="en-US" sz="1600" b="1" dirty="0"/>
              <a:t>Carvalho</a:t>
            </a:r>
          </a:p>
          <a:p>
            <a:r>
              <a:rPr lang="en-US" sz="1600" dirty="0"/>
              <a:t>Rémy </a:t>
            </a:r>
            <a:r>
              <a:rPr lang="en-US" sz="1600" b="1" dirty="0"/>
              <a:t>Courte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F1A0-DD1E-68B1-CE45-B5B48A3D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86C-EEB1-2CB9-06AF-354BF7FC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Technologie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CB840-7E7F-8545-C1E0-49858F35672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020516" y="5738213"/>
            <a:ext cx="2743200" cy="569375"/>
          </a:xfrm>
        </p:spPr>
        <p:txBody>
          <a:bodyPr/>
          <a:lstStyle/>
          <a:p>
            <a:pPr marL="0" lvl="0" indent="0" algn="ctr"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 MVC PHP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F3F87-9F73-65D4-004E-F23B2949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 5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DC22EDDD-8E56-4C0A-37C8-B7E4C246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33" y="3606590"/>
            <a:ext cx="3082293" cy="2311720"/>
          </a:xfrm>
          <a:prstGeom prst="rect">
            <a:avLst/>
          </a:prstGeom>
        </p:spPr>
      </p:pic>
      <p:pic>
        <p:nvPicPr>
          <p:cNvPr id="9" name="Image 8" descr="Une image contenant Graphique, symbole, Police, graphisme&#10;&#10;Description générée automatiquement">
            <a:extLst>
              <a:ext uri="{FF2B5EF4-FFF2-40B4-BE49-F238E27FC236}">
                <a16:creationId xmlns:a16="http://schemas.microsoft.com/office/drawing/2014/main" id="{588D660A-AB73-4932-1B0B-3F0E1C5BC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979" y="4194986"/>
            <a:ext cx="1265017" cy="1265017"/>
          </a:xfrm>
          <a:prstGeom prst="rect">
            <a:avLst/>
          </a:prstGeom>
        </p:spPr>
      </p:pic>
      <p:pic>
        <p:nvPicPr>
          <p:cNvPr id="15" name="Image 14" descr="Une image contenant capture d’écran, logo, Graphique, symbole&#10;&#10;Description générée automatiquement">
            <a:extLst>
              <a:ext uri="{FF2B5EF4-FFF2-40B4-BE49-F238E27FC236}">
                <a16:creationId xmlns:a16="http://schemas.microsoft.com/office/drawing/2014/main" id="{1B88EFFB-3877-D314-D3AD-D9976933D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89" y="2063960"/>
            <a:ext cx="4229100" cy="2374900"/>
          </a:xfrm>
          <a:prstGeom prst="rect">
            <a:avLst/>
          </a:prstGeom>
        </p:spPr>
      </p:pic>
      <p:pic>
        <p:nvPicPr>
          <p:cNvPr id="17" name="Image 16" descr="Une image contenant Graphique, vert, conception, nuit&#10;&#10;Description générée automatiquement">
            <a:extLst>
              <a:ext uri="{FF2B5EF4-FFF2-40B4-BE49-F238E27FC236}">
                <a16:creationId xmlns:a16="http://schemas.microsoft.com/office/drawing/2014/main" id="{ABBDA3DD-94FA-E647-C829-6DA2D9B2E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140" y="3898850"/>
            <a:ext cx="2540000" cy="1727200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B74945-9FD0-1232-4FC8-6875F40C30A2}"/>
              </a:ext>
            </a:extLst>
          </p:cNvPr>
          <p:cNvSpPr txBox="1">
            <a:spLocks/>
          </p:cNvSpPr>
          <p:nvPr/>
        </p:nvSpPr>
        <p:spPr>
          <a:xfrm>
            <a:off x="6206739" y="5738212"/>
            <a:ext cx="2743200" cy="5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Front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214AFBE-31CB-1537-B128-A0722666994F}"/>
              </a:ext>
            </a:extLst>
          </p:cNvPr>
          <p:cNvSpPr txBox="1">
            <a:spLocks/>
          </p:cNvSpPr>
          <p:nvPr/>
        </p:nvSpPr>
        <p:spPr>
          <a:xfrm>
            <a:off x="9354888" y="5738212"/>
            <a:ext cx="2743200" cy="5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Graphique</a:t>
            </a:r>
          </a:p>
        </p:txBody>
      </p:sp>
    </p:spTree>
    <p:extLst>
      <p:ext uri="{BB962C8B-B14F-4D97-AF65-F5344CB8AC3E}">
        <p14:creationId xmlns:p14="http://schemas.microsoft.com/office/powerpoint/2010/main" val="198319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1"/>
            <a:ext cx="6327105" cy="460234"/>
          </a:xfrm>
        </p:spPr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4" name="Espace réservé du contenu 13" descr="Une image contenant texte, Appareils électroniques, capture d’écran, Site web&#10;&#10;Description générée automatiquement">
            <a:extLst>
              <a:ext uri="{FF2B5EF4-FFF2-40B4-BE49-F238E27FC236}">
                <a16:creationId xmlns:a16="http://schemas.microsoft.com/office/drawing/2014/main" id="{7ED653D6-191F-641E-390D-673AA9C3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62" y="1062553"/>
            <a:ext cx="3914924" cy="27241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311E11-7590-CD0F-1D02-2924F9C3500C}"/>
              </a:ext>
            </a:extLst>
          </p:cNvPr>
          <p:cNvSpPr/>
          <p:nvPr/>
        </p:nvSpPr>
        <p:spPr>
          <a:xfrm>
            <a:off x="3112950" y="3113052"/>
            <a:ext cx="455948" cy="1285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Image 11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B3C517B2-0CC1-1866-4346-88B8B3BF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462" y="3913980"/>
            <a:ext cx="3914924" cy="2679859"/>
          </a:xfrm>
          <a:prstGeom prst="rect">
            <a:avLst/>
          </a:prstGeom>
        </p:spPr>
      </p:pic>
      <p:pic>
        <p:nvPicPr>
          <p:cNvPr id="19" name="Graphique 18" descr="Retour avec un remplissage uni">
            <a:extLst>
              <a:ext uri="{FF2B5EF4-FFF2-40B4-BE49-F238E27FC236}">
                <a16:creationId xmlns:a16="http://schemas.microsoft.com/office/drawing/2014/main" id="{2F140A9E-856E-5B27-CC5A-9E0190B07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76921">
            <a:off x="5021169" y="3196767"/>
            <a:ext cx="1352048" cy="1352048"/>
          </a:xfrm>
          <a:prstGeom prst="rect">
            <a:avLst/>
          </a:prstGeom>
        </p:spPr>
      </p:pic>
      <p:pic>
        <p:nvPicPr>
          <p:cNvPr id="21" name="Image 2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37F1F95-0DC7-4199-FFA5-41F9FFB5B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70975"/>
            <a:ext cx="4539049" cy="45273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3BBCB88-F89A-15E1-0731-DE367D7EE812}"/>
              </a:ext>
            </a:extLst>
          </p:cNvPr>
          <p:cNvSpPr/>
          <p:nvPr/>
        </p:nvSpPr>
        <p:spPr>
          <a:xfrm>
            <a:off x="4715026" y="6087101"/>
            <a:ext cx="390930" cy="1401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43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0978A-D692-59A2-A59E-48AE466F0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C3F4F-B0C9-8587-8391-BCE3EEA3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1"/>
            <a:ext cx="6327105" cy="460234"/>
          </a:xfrm>
        </p:spPr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5" name="Image 4" descr="Une image contenant texte, capture d’écran, logiciel, multimédia&#10;&#10;Description générée automatiquement">
            <a:extLst>
              <a:ext uri="{FF2B5EF4-FFF2-40B4-BE49-F238E27FC236}">
                <a16:creationId xmlns:a16="http://schemas.microsoft.com/office/drawing/2014/main" id="{6141B14E-9806-998D-9642-C72FB35A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85" y="888503"/>
            <a:ext cx="3886200" cy="2675126"/>
          </a:xfrm>
          <a:prstGeom prst="rect">
            <a:avLst/>
          </a:prstGeom>
        </p:spPr>
      </p:pic>
      <p:pic>
        <p:nvPicPr>
          <p:cNvPr id="7" name="Image 6" descr="Une image contenant texte, capture d’écran, logiciel, multimédia&#10;&#10;Description générée automatiquement">
            <a:extLst>
              <a:ext uri="{FF2B5EF4-FFF2-40B4-BE49-F238E27FC236}">
                <a16:creationId xmlns:a16="http://schemas.microsoft.com/office/drawing/2014/main" id="{A18DA902-2530-E4CF-A743-DF53652E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5" y="2174520"/>
            <a:ext cx="4519020" cy="3106436"/>
          </a:xfrm>
          <a:prstGeom prst="rect">
            <a:avLst/>
          </a:prstGeom>
        </p:spPr>
      </p:pic>
      <p:pic>
        <p:nvPicPr>
          <p:cNvPr id="10" name="Image 9" descr="Une image contenant texte, capture d’écran, multimédia, logiciel&#10;&#10;Description générée automatiquement">
            <a:extLst>
              <a:ext uri="{FF2B5EF4-FFF2-40B4-BE49-F238E27FC236}">
                <a16:creationId xmlns:a16="http://schemas.microsoft.com/office/drawing/2014/main" id="{9E50D2C0-84BF-503F-714A-DC668B143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85" y="3727737"/>
            <a:ext cx="3886200" cy="267561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1CC0E47-FDA1-FD69-B074-9859AC061AD8}"/>
              </a:ext>
            </a:extLst>
          </p:cNvPr>
          <p:cNvSpPr/>
          <p:nvPr/>
        </p:nvSpPr>
        <p:spPr>
          <a:xfrm>
            <a:off x="3307404" y="3225091"/>
            <a:ext cx="118686" cy="11752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5000625" y="4691062"/>
            <a:ext cx="252413" cy="142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2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032D8-DBD1-7053-F8A8-5DFCB8147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7BF7-313B-94E5-42E7-9743C312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DEVELLOPEMENT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B66F9-97FE-8DF6-9F60-F85CC4241EC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Symfony (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MVC PHP)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TML – CSS – JavaScript -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Twig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58E09-6EF6-AF3B-0C3D-E5731003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CDB2E-23F3-41D2-9BAD-964154DA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23A859-1F15-457A-BA2C-C919ED81ABBE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Graphiques R : Ggplot2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056A7B-FF5A-4F74-932F-796AC370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4" y="4179764"/>
            <a:ext cx="5839149" cy="170169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9643122-A491-4092-9911-A52FBFA25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21" y="1589503"/>
            <a:ext cx="4781550" cy="4800600"/>
          </a:xfrm>
          <a:prstGeom prst="roundRect">
            <a:avLst>
              <a:gd name="adj" fmla="val 68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19B9A7-C31E-4594-B034-82832643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55" y="1589503"/>
            <a:ext cx="4011106" cy="20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73AA7A-6F7E-4458-B70B-7FE78627A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4" r="9560" b="2153"/>
          <a:stretch/>
        </p:blipFill>
        <p:spPr>
          <a:xfrm>
            <a:off x="416264" y="2302126"/>
            <a:ext cx="5777569" cy="349936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0484343-D4C6-454F-9685-3F8D0B83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80CDC24-4CDB-4B51-B63C-36E1546CDA7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Execution des scripts 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1245A3F-2DAF-40D1-A460-AC6FA624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47" y="1589503"/>
            <a:ext cx="4941589" cy="492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475212-2E07-44E7-832F-91EE545A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4" y="1591722"/>
            <a:ext cx="5948281" cy="38081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3D4EC7-ABE8-4614-BF40-166A22C8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99" y="1591722"/>
            <a:ext cx="5424482" cy="15887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18A9113-158E-468A-8E69-E9B2D911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A69208-C169-466A-9A5C-662C0E0E31E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Chart JS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A12A48C-FB2F-491B-98E5-3D9ADE964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417"/>
          <a:stretch/>
        </p:blipFill>
        <p:spPr>
          <a:xfrm>
            <a:off x="7077542" y="3677578"/>
            <a:ext cx="4105596" cy="2037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270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Requêtes ajax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3306F24-212A-4187-B7B0-E04EA3EF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0" y="1376037"/>
            <a:ext cx="5626488" cy="53300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8695867-EBBF-403D-9690-59505497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923" y="1464814"/>
            <a:ext cx="5010150" cy="23526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B6579AD-86E8-444C-8664-7D68D180B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923" y="4563913"/>
            <a:ext cx="5010150" cy="15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3B9453-DA3C-441C-8ABF-64511F63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F340F2-6AFF-4A22-86BE-DF8FCB3A9528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Requêtes ajax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9E7D8EB-94F7-4F20-B6EF-C070C161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9" y="1917342"/>
            <a:ext cx="5778907" cy="276548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C9A3680-7833-47A6-8C3F-30DED085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71" y="3635731"/>
            <a:ext cx="5770288" cy="276548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AB8EF61-CA9D-4F01-B8DA-021A1F03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74" y="4304513"/>
            <a:ext cx="4026720" cy="2096701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3247DB54-9C4D-4C23-B791-C1D81CBCD781}"/>
              </a:ext>
            </a:extLst>
          </p:cNvPr>
          <p:cNvGrpSpPr/>
          <p:nvPr/>
        </p:nvGrpSpPr>
        <p:grpSpPr>
          <a:xfrm>
            <a:off x="6214371" y="3895791"/>
            <a:ext cx="4820572" cy="2505424"/>
            <a:chOff x="6205494" y="3560143"/>
            <a:chExt cx="4820572" cy="250542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788ACE-C290-409A-A429-B6641ECD520A}"/>
                </a:ext>
              </a:extLst>
            </p:cNvPr>
            <p:cNvSpPr/>
            <p:nvPr/>
          </p:nvSpPr>
          <p:spPr>
            <a:xfrm>
              <a:off x="6205494" y="3560143"/>
              <a:ext cx="967663" cy="250542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250E71-31DC-48FD-ADF8-8F963B606671}"/>
                </a:ext>
              </a:extLst>
            </p:cNvPr>
            <p:cNvSpPr/>
            <p:nvPr/>
          </p:nvSpPr>
          <p:spPr>
            <a:xfrm>
              <a:off x="10506723" y="3781887"/>
              <a:ext cx="519343" cy="799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550475"/>
            <a:ext cx="6327105" cy="867773"/>
          </a:xfrm>
        </p:spPr>
        <p:txBody>
          <a:bodyPr/>
          <a:lstStyle/>
          <a:p>
            <a:r>
              <a:rPr lang="fr-FR" dirty="0"/>
              <a:t>Application</a:t>
            </a:r>
            <a:br>
              <a:rPr lang="fr-FR" dirty="0"/>
            </a:br>
            <a:r>
              <a:rPr lang="fr-FR" sz="2000" dirty="0"/>
              <a:t>CSS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AF1C7E-67D2-8C41-AAB4-34D70130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15"/>
          <a:stretch/>
        </p:blipFill>
        <p:spPr>
          <a:xfrm>
            <a:off x="291880" y="1870281"/>
            <a:ext cx="5281136" cy="26636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1C1C821-41CE-F2F4-ACC5-9C15D4A0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15" y="3855783"/>
            <a:ext cx="5925705" cy="27779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7E60D8D-E205-9B37-6636-BA312A25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370872"/>
            <a:ext cx="2503187" cy="29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SOMMAIRE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Contexte</a:t>
            </a:r>
            <a:endParaRPr lang="en-US" dirty="0"/>
          </a:p>
          <a:p>
            <a:r>
              <a:rPr lang="en-US" dirty="0"/>
              <a:t>MS-24 App</a:t>
            </a:r>
          </a:p>
          <a:p>
            <a:r>
              <a:rPr lang="en-US" dirty="0"/>
              <a:t>Gestion de </a:t>
            </a:r>
            <a:r>
              <a:rPr lang="en-US" dirty="0" err="1"/>
              <a:t>projet</a:t>
            </a:r>
            <a:r>
              <a:rPr lang="en-US" dirty="0"/>
              <a:t> </a:t>
            </a:r>
          </a:p>
          <a:p>
            <a:r>
              <a:rPr lang="en-US" dirty="0"/>
              <a:t>Conclusion </a:t>
            </a:r>
            <a:r>
              <a:rPr lang="en-US" dirty="0" err="1"/>
              <a:t>personnelle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DA336-B532-17DF-632D-468EA29D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Screen </a:t>
            </a:r>
            <a:r>
              <a:rPr lang="fr-FR" dirty="0" err="1"/>
              <a:t>figma</a:t>
            </a:r>
            <a:r>
              <a:rPr lang="fr-FR" dirty="0"/>
              <a:t> + appli MS + vrai site </a:t>
            </a:r>
            <a:r>
              <a:rPr lang="fr-FR" dirty="0" err="1"/>
              <a:t>steam</a:t>
            </a:r>
            <a:r>
              <a:rPr lang="fr-FR" dirty="0"/>
              <a:t> pour montrer travail visuel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325C87-DC0C-7171-A7A1-9F5C8F81D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577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96FA4-A317-6DE6-F3AA-DCB64946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2E6-F7AB-8D63-6C12-5E56F6DE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 err="1"/>
              <a:t>INTERPRéTATION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ADC9B-9AC3-3C37-F2E9-6689C4A9703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0" lvl="0" indent="0">
              <a:buNone/>
            </a:pPr>
            <a:r>
              <a:rPr lang="fr-F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faire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CE765-885E-C0D2-0473-D5761A23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6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6F9DB-139B-0DEF-3389-76326E40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1DF258-0DAD-968A-97C3-C2C3C5BF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399" y="356129"/>
            <a:ext cx="7221202" cy="628233"/>
          </a:xfrm>
        </p:spPr>
        <p:txBody>
          <a:bodyPr/>
          <a:lstStyle/>
          <a:p>
            <a:r>
              <a:rPr lang="fr-FR" dirty="0"/>
              <a:t>Démonstration vidéo</a:t>
            </a:r>
          </a:p>
        </p:txBody>
      </p:sp>
      <p:pic>
        <p:nvPicPr>
          <p:cNvPr id="4" name="Vidéo sans titre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D2A34A0B-420B-A35D-7A0C-9BBFB5159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9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B278-5175-C45B-5FD4-6B6C20F26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FE82-D6CB-FCB3-9ADA-D1DC914F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19" y="504824"/>
            <a:ext cx="7420819" cy="531151"/>
          </a:xfrm>
        </p:spPr>
        <p:txBody>
          <a:bodyPr/>
          <a:lstStyle/>
          <a:p>
            <a:r>
              <a:rPr lang="en-US" dirty="0" err="1"/>
              <a:t>DéMONSTRATIOn</a:t>
            </a:r>
            <a:r>
              <a:rPr lang="en-US" dirty="0"/>
              <a:t> VIDEO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F20F4-5737-3695-C0B7-A6C328B9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1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01EBB-89E6-0E87-949E-9D9C75CAD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6D37B22-E3F8-FD34-CAE0-39EB10229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Gestion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BFD66C-2204-9CA5-BC63-C0D3E613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86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Gestion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2" name="Graphique 11" descr="Homme professeur avec un remplissage uni">
            <a:extLst>
              <a:ext uri="{FF2B5EF4-FFF2-40B4-BE49-F238E27FC236}">
                <a16:creationId xmlns:a16="http://schemas.microsoft.com/office/drawing/2014/main" id="{30BFC073-3643-3952-AED2-915B8255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5882" y="3192560"/>
            <a:ext cx="716280" cy="716280"/>
          </a:xfrm>
          <a:prstGeom prst="rect">
            <a:avLst/>
          </a:prstGeom>
        </p:spPr>
      </p:pic>
      <p:pic>
        <p:nvPicPr>
          <p:cNvPr id="2050" name="Picture 2" descr="OpenClassrooms — Wikipédia">
            <a:extLst>
              <a:ext uri="{FF2B5EF4-FFF2-40B4-BE49-F238E27FC236}">
                <a16:creationId xmlns:a16="http://schemas.microsoft.com/office/drawing/2014/main" id="{27F6F119-3F65-F7CE-1BA5-F5CAB3FB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82" y="4731898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208620F9-D8DF-C2C4-B478-2996B8CC7F80}"/>
              </a:ext>
            </a:extLst>
          </p:cNvPr>
          <p:cNvSpPr txBox="1">
            <a:spLocks/>
          </p:cNvSpPr>
          <p:nvPr/>
        </p:nvSpPr>
        <p:spPr>
          <a:xfrm>
            <a:off x="8318681" y="5216543"/>
            <a:ext cx="2364337" cy="775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62636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8972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929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/>
          </a:p>
          <a:p>
            <a:pPr marL="0" indent="0" algn="ctr">
              <a:buFont typeface="+mj-lt"/>
              <a:buNone/>
            </a:pPr>
            <a:r>
              <a:rPr lang="fr-FR" sz="2400" b="1" dirty="0"/>
              <a:t>Run</a:t>
            </a:r>
          </a:p>
        </p:txBody>
      </p:sp>
      <p:sp>
        <p:nvSpPr>
          <p:cNvPr id="15" name="Espace réservé du contenu 6">
            <a:extLst>
              <a:ext uri="{FF2B5EF4-FFF2-40B4-BE49-F238E27FC236}">
                <a16:creationId xmlns:a16="http://schemas.microsoft.com/office/drawing/2014/main" id="{3ACAB957-CFD3-BE5A-6217-E0B3C8DBB29B}"/>
              </a:ext>
            </a:extLst>
          </p:cNvPr>
          <p:cNvSpPr txBox="1">
            <a:spLocks/>
          </p:cNvSpPr>
          <p:nvPr/>
        </p:nvSpPr>
        <p:spPr>
          <a:xfrm>
            <a:off x="4514272" y="5216200"/>
            <a:ext cx="2364338" cy="1262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62636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8972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929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endParaRPr lang="fr-FR" sz="2000" dirty="0"/>
          </a:p>
          <a:p>
            <a:pPr marL="0" indent="0" algn="ctr">
              <a:buFont typeface="+mj-lt"/>
              <a:buNone/>
            </a:pPr>
            <a:r>
              <a:rPr lang="fr-FR" sz="2400" b="1" dirty="0"/>
              <a:t>Collaboration</a:t>
            </a:r>
          </a:p>
        </p:txBody>
      </p:sp>
      <p:pic>
        <p:nvPicPr>
          <p:cNvPr id="17" name="Image 16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768E4EA7-4FF4-92E7-44D2-45B089ED6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720" y="3097390"/>
            <a:ext cx="894681" cy="894681"/>
          </a:xfrm>
          <a:prstGeom prst="rect">
            <a:avLst/>
          </a:prstGeom>
        </p:spPr>
      </p:pic>
      <p:pic>
        <p:nvPicPr>
          <p:cNvPr id="2066" name="Picture 18" descr="How To Use Google Docs For Collaborative Work. – EDTECH 4 BEGINNERS">
            <a:extLst>
              <a:ext uri="{FF2B5EF4-FFF2-40B4-BE49-F238E27FC236}">
                <a16:creationId xmlns:a16="http://schemas.microsoft.com/office/drawing/2014/main" id="{FB8C4E4F-A194-C6EF-93E6-3DA736A0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37" y="4292661"/>
            <a:ext cx="1552248" cy="15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que 18" descr="Ramper avec un remplissage uni">
            <a:extLst>
              <a:ext uri="{FF2B5EF4-FFF2-40B4-BE49-F238E27FC236}">
                <a16:creationId xmlns:a16="http://schemas.microsoft.com/office/drawing/2014/main" id="{C73189C1-9EE6-7184-161E-61CD3DB7D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3723" y="2016800"/>
            <a:ext cx="914400" cy="914400"/>
          </a:xfrm>
          <a:prstGeom prst="rect">
            <a:avLst/>
          </a:prstGeom>
        </p:spPr>
      </p:pic>
      <p:pic>
        <p:nvPicPr>
          <p:cNvPr id="21" name="Graphique 20" descr="Liste de contrôle avec un remplissage uni">
            <a:extLst>
              <a:ext uri="{FF2B5EF4-FFF2-40B4-BE49-F238E27FC236}">
                <a16:creationId xmlns:a16="http://schemas.microsoft.com/office/drawing/2014/main" id="{E53598D5-69D7-9981-4F61-610C2A3C01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9641" y="8713956"/>
            <a:ext cx="134192" cy="134192"/>
          </a:xfrm>
          <a:prstGeom prst="rect">
            <a:avLst/>
          </a:prstGeom>
        </p:spPr>
      </p:pic>
      <p:pic>
        <p:nvPicPr>
          <p:cNvPr id="2068" name="Picture 20" descr="Discord - Application sur Amazon Appstore">
            <a:extLst>
              <a:ext uri="{FF2B5EF4-FFF2-40B4-BE49-F238E27FC236}">
                <a16:creationId xmlns:a16="http://schemas.microsoft.com/office/drawing/2014/main" id="{30DD3EEF-E035-7FAA-014D-DE9F2731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23" y="4676992"/>
            <a:ext cx="954255" cy="9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que 22" descr="Liste de contrôle avec un remplissage uni">
            <a:extLst>
              <a:ext uri="{FF2B5EF4-FFF2-40B4-BE49-F238E27FC236}">
                <a16:creationId xmlns:a16="http://schemas.microsoft.com/office/drawing/2014/main" id="{1B5F2629-C22B-971C-1EFF-90521A41C1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3723" y="3252246"/>
            <a:ext cx="914400" cy="914400"/>
          </a:xfrm>
          <a:prstGeom prst="rect">
            <a:avLst/>
          </a:prstGeom>
        </p:spPr>
      </p:pic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60C89FDA-9B1C-4071-E32B-CADD9D25E99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98605" y="5614033"/>
            <a:ext cx="1475596" cy="470166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/>
              <a:t>Expert</a:t>
            </a: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00AD5-F71E-F572-045A-B4BD8600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101B6B8-47C7-D134-6C17-A97193CB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600695"/>
            <a:ext cx="11562303" cy="2387865"/>
          </a:xfrm>
        </p:spPr>
        <p:txBody>
          <a:bodyPr/>
          <a:lstStyle/>
          <a:p>
            <a:r>
              <a:rPr lang="en-US" dirty="0"/>
              <a:t>Conclusion  </a:t>
            </a:r>
            <a:r>
              <a:rPr lang="en-US" dirty="0" err="1"/>
              <a:t>personnelle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50B4-6B82-36A4-5106-71196BE3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3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pPr lvl="0"/>
            <a:r>
              <a:rPr lang="en-US" dirty="0"/>
              <a:t>Rémy</a:t>
            </a: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022201"/>
          </a:xfrm>
        </p:spPr>
        <p:txBody>
          <a:bodyPr/>
          <a:lstStyle/>
          <a:p>
            <a:pPr lvl="0"/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nrichissant car </a:t>
            </a:r>
            <a:r>
              <a:rPr lang="fr-F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scratch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Décalage rythme Thibault &amp; moi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 &amp;  ggplot2, CSS, PHP &amp; POO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Graphique 10" descr="Graphique en courbe stick de hockey avec un remplissage uni">
            <a:extLst>
              <a:ext uri="{FF2B5EF4-FFF2-40B4-BE49-F238E27FC236}">
                <a16:creationId xmlns:a16="http://schemas.microsoft.com/office/drawing/2014/main" id="{112C3259-4DEC-60EF-792A-3BE33F023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1604" y="5447391"/>
            <a:ext cx="961369" cy="9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799B8-E7E9-FD91-2C96-FFA74598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646B-33E4-E22E-4BD2-6E719E60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6" y="1297686"/>
            <a:ext cx="4352662" cy="1074039"/>
          </a:xfrm>
        </p:spPr>
        <p:txBody>
          <a:bodyPr/>
          <a:lstStyle/>
          <a:p>
            <a:pPr lvl="0"/>
            <a:r>
              <a:rPr lang="en-US" dirty="0"/>
              <a:t>Mathis</a:t>
            </a: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4D46AF04-4B7B-2B9C-38DC-9F19810FA1B6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2F486-D55F-7E3F-FB50-BF39F5B7136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439300"/>
          </a:xfrm>
        </p:spPr>
        <p:txBody>
          <a:bodyPr/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Apprendre 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 soi-même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Rythme différent au début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Répartition travail difficile au début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Découvertes technologies (GitHub, PHP, Symfony)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Améliorations CSS &amp; POO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1CD11-BE64-A463-5B68-79935013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48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1BDD2-8D56-416E-A7AA-21A0208B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PERSO MATHIS </a:t>
            </a:r>
            <a:r>
              <a:rPr lang="fr-FR"/>
              <a:t>ET THIBAULT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2C0B10-F413-63E1-FD6E-E0ED14B74CC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3AC7D9-88F5-504A-C46D-7E77B893F6C6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B21DAE-F80A-EA75-B678-818667EF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5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 dirty="0"/>
              <a:t>Overcoming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/>
          <a:lstStyle/>
          <a:p>
            <a:r>
              <a:rPr lang="en-US" dirty="0"/>
              <a:t>Nervousness</a:t>
            </a:r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736630" cy="2202350"/>
          </a:xfrm>
        </p:spPr>
        <p:txBody>
          <a:bodyPr/>
          <a:lstStyle/>
          <a:p>
            <a:pPr lvl="0"/>
            <a:r>
              <a:rPr lang="en-US" noProof="0" dirty="0"/>
              <a:t>DYNAMIC DELIVERY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1716" y="3078480"/>
            <a:ext cx="3108193" cy="3047997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67588EB3-ED1D-6AD3-5960-55BD64293774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366282485"/>
              </p:ext>
            </p:extLst>
          </p:nvPr>
        </p:nvGraphicFramePr>
        <p:xfrm>
          <a:off x="5067300" y="404813"/>
          <a:ext cx="6705602" cy="60494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3214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42065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924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METRIC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MEASUREMENT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TARGET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ACTUAL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648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D1544-95D3-8A05-6E1B-C08C307C55D4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2856865" cy="3427412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8EEA5630-8504-C8C7-2F0C-EE6D53FDDCC5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050753078"/>
              </p:ext>
            </p:extLst>
          </p:nvPr>
        </p:nvGraphicFramePr>
        <p:xfrm>
          <a:off x="835025" y="2560638"/>
          <a:ext cx="10515601" cy="347715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630" y="1071245"/>
            <a:ext cx="5595450" cy="2203704"/>
          </a:xfrm>
        </p:spPr>
        <p:txBody>
          <a:bodyPr/>
          <a:lstStyle/>
          <a:p>
            <a:pPr algn="ctr"/>
            <a:r>
              <a:rPr lang="en-US" sz="4000" b="1" dirty="0"/>
              <a:t>MERCI POUR VOTRE ECOUTE !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7" name="Image 6" descr="Une image contenant Graphique, clipart, symbole, créativité&#10;&#10;Description générée automatiquement">
            <a:extLst>
              <a:ext uri="{FF2B5EF4-FFF2-40B4-BE49-F238E27FC236}">
                <a16:creationId xmlns:a16="http://schemas.microsoft.com/office/drawing/2014/main" id="{9FD2DBE0-E57A-5630-41EC-7249C069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51" y="2882092"/>
            <a:ext cx="3599607" cy="35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E5E5-0E49-6775-F4DF-2A1922F8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6122673-9CFB-1E65-6AC0-F0DAFAB10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798815"/>
            <a:ext cx="11562303" cy="23878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4F43D-A6FC-EA03-5D3E-E4C2F14E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0" lvl="0" indent="0">
              <a:buNone/>
            </a:pPr>
            <a:endParaRPr lang="fr-FR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SzPct val="100000"/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Crash avion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avant Steam</a:t>
            </a:r>
          </a:p>
          <a:p>
            <a:pPr lvl="0">
              <a:buBlip>
                <a:blip r:embed="rId3"/>
              </a:buBlip>
            </a:pP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Blip>
                <a:blip r:embed="rId3"/>
              </a:buBlip>
            </a:pPr>
            <a:r>
              <a:rPr lang="fr-F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Scrapping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données via </a:t>
            </a:r>
            <a:r>
              <a:rPr lang="fr-F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</a:p>
          <a:p>
            <a:pPr lvl="0">
              <a:buBlip>
                <a:blip r:embed="rId3"/>
              </a:buBlip>
            </a:pPr>
            <a:endParaRPr lang="fr-FR" sz="2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Nettoyage &amp; Transformation via </a:t>
            </a:r>
            <a:r>
              <a:rPr lang="fr-FR" sz="20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PDI 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(ETL)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Graphique 7" descr="Loupe avec un remplissage uni">
            <a:extLst>
              <a:ext uri="{FF2B5EF4-FFF2-40B4-BE49-F238E27FC236}">
                <a16:creationId xmlns:a16="http://schemas.microsoft.com/office/drawing/2014/main" id="{4668BD5D-9B4F-F701-6668-C52AE5E29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9224" y="3933191"/>
            <a:ext cx="914400" cy="914400"/>
          </a:xfrm>
          <a:prstGeom prst="rect">
            <a:avLst/>
          </a:prstGeom>
        </p:spPr>
      </p:pic>
      <p:pic>
        <p:nvPicPr>
          <p:cNvPr id="12" name="Graphique 11" descr="Avion avec un remplissage uni">
            <a:extLst>
              <a:ext uri="{FF2B5EF4-FFF2-40B4-BE49-F238E27FC236}">
                <a16:creationId xmlns:a16="http://schemas.microsoft.com/office/drawing/2014/main" id="{B1ECD07C-A2C7-1206-A415-2A3198C12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58575">
            <a:off x="7672124" y="2622696"/>
            <a:ext cx="914400" cy="914400"/>
          </a:xfrm>
          <a:prstGeom prst="rect">
            <a:avLst/>
          </a:prstGeom>
        </p:spPr>
      </p:pic>
      <p:pic>
        <p:nvPicPr>
          <p:cNvPr id="14" name="Graphique 13" descr="Engrenages avec un remplissage uni">
            <a:extLst>
              <a:ext uri="{FF2B5EF4-FFF2-40B4-BE49-F238E27FC236}">
                <a16:creationId xmlns:a16="http://schemas.microsoft.com/office/drawing/2014/main" id="{1CABD899-8012-25A9-AB5D-1CE1582EA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3624" y="5005992"/>
            <a:ext cx="1064369" cy="1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/>
          <a:p>
            <a:r>
              <a:rPr lang="en-US" dirty="0"/>
              <a:t>SELECTING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134095"/>
            <a:ext cx="11562303" cy="2387865"/>
          </a:xfrm>
        </p:spPr>
        <p:txBody>
          <a:bodyPr/>
          <a:lstStyle/>
          <a:p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275699" y="2312263"/>
            <a:ext cx="8966971" cy="4096497"/>
          </a:xfrm>
        </p:spPr>
        <p:txBody>
          <a:bodyPr/>
          <a:lstStyle/>
          <a:p>
            <a:pPr lvl="1">
              <a:buBlip>
                <a:blip r:embed="rId3"/>
              </a:buBlip>
            </a:pPr>
            <a:r>
              <a:rPr lang="en-US" sz="2000" dirty="0" err="1"/>
              <a:t>Développeur</a:t>
            </a:r>
            <a:r>
              <a:rPr lang="en-US" sz="2000" dirty="0"/>
              <a:t> département Marketing</a:t>
            </a:r>
          </a:p>
          <a:p>
            <a:pPr marL="0" lvl="1" indent="0">
              <a:buNone/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 err="1"/>
              <a:t>Préparation</a:t>
            </a:r>
            <a:r>
              <a:rPr lang="en-US" sz="2000" dirty="0"/>
              <a:t> </a:t>
            </a:r>
            <a:r>
              <a:rPr lang="en-US" sz="2000" dirty="0" err="1"/>
              <a:t>offre</a:t>
            </a:r>
            <a:r>
              <a:rPr lang="en-US" sz="2000" dirty="0"/>
              <a:t> </a:t>
            </a:r>
            <a:r>
              <a:rPr lang="en-US" sz="2000" dirty="0" err="1"/>
              <a:t>promotionnelle</a:t>
            </a:r>
            <a:r>
              <a:rPr lang="en-US" sz="2000" dirty="0"/>
              <a:t> fin 2024</a:t>
            </a:r>
          </a:p>
          <a:p>
            <a:pPr lvl="1">
              <a:buBlip>
                <a:blip r:embed="rId3"/>
              </a:buBlip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/>
              <a:t>Type de studio ? </a:t>
            </a:r>
            <a:r>
              <a:rPr lang="en-US" sz="2000" dirty="0" err="1"/>
              <a:t>Thématiques</a:t>
            </a:r>
            <a:r>
              <a:rPr lang="en-US" sz="2000" dirty="0"/>
              <a:t> ?</a:t>
            </a:r>
          </a:p>
          <a:p>
            <a:pPr lvl="1">
              <a:buBlip>
                <a:blip r:embed="rId3"/>
              </a:buBlip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/>
              <a:t>Maximiser profit &amp; satisfaction studio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MS-24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348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405</Words>
  <Application>Microsoft Macintosh PowerPoint</Application>
  <PresentationFormat>Grand écran</PresentationFormat>
  <Paragraphs>195</Paragraphs>
  <Slides>33</Slides>
  <Notes>27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Aptos</vt:lpstr>
      <vt:lpstr>Arial</vt:lpstr>
      <vt:lpstr>Arial Nova</vt:lpstr>
      <vt:lpstr>Biome</vt:lpstr>
      <vt:lpstr>Calibri</vt:lpstr>
      <vt:lpstr>Custom</vt:lpstr>
      <vt:lpstr>Steam</vt:lpstr>
      <vt:lpstr>SOMMAIRE</vt:lpstr>
      <vt:lpstr>Overcoming </vt:lpstr>
      <vt:lpstr>Présentation PowerPoint</vt:lpstr>
      <vt:lpstr>Introduction</vt:lpstr>
      <vt:lpstr>SELECTING VISUAL AIDS</vt:lpstr>
      <vt:lpstr>Présentation PowerPoint</vt:lpstr>
      <vt:lpstr>COntexte</vt:lpstr>
      <vt:lpstr>Présentation PowerPoint</vt:lpstr>
      <vt:lpstr>Technologie</vt:lpstr>
      <vt:lpstr>Maquette</vt:lpstr>
      <vt:lpstr>Maquette</vt:lpstr>
      <vt:lpstr>DEVELLOPEMENT</vt:lpstr>
      <vt:lpstr>Application</vt:lpstr>
      <vt:lpstr>Application</vt:lpstr>
      <vt:lpstr>Application</vt:lpstr>
      <vt:lpstr>Application</vt:lpstr>
      <vt:lpstr>Application</vt:lpstr>
      <vt:lpstr>Application CSS</vt:lpstr>
      <vt:lpstr>Screen figma + appli MS + vrai site steam pour montrer travail visuel</vt:lpstr>
      <vt:lpstr>INTERPRéTATION</vt:lpstr>
      <vt:lpstr>Démonstration vidéo</vt:lpstr>
      <vt:lpstr>DéMONSTRATIOn VIDEO</vt:lpstr>
      <vt:lpstr>Présentation PowerPoint</vt:lpstr>
      <vt:lpstr>Gestion du projet</vt:lpstr>
      <vt:lpstr>Présentation PowerPoint</vt:lpstr>
      <vt:lpstr>Rémy</vt:lpstr>
      <vt:lpstr>Mathis</vt:lpstr>
      <vt:lpstr>PARTIE PERSO MATHIS ET THIBAULT</vt:lpstr>
      <vt:lpstr>DYNAMIC DELIVERY</vt:lpstr>
      <vt:lpstr>FINAL TIPS &amp; TAKEAWAYS</vt:lpstr>
      <vt:lpstr>SPEAKING ENGAGEMENT METRICS</vt:lpstr>
      <vt:lpstr>MERCI POUR VOTRE ECOUTE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CARVALHO Mathis</dc:creator>
  <cp:lastModifiedBy>Remy Courte</cp:lastModifiedBy>
  <cp:revision>10</cp:revision>
  <dcterms:created xsi:type="dcterms:W3CDTF">2024-01-05T14:58:10Z</dcterms:created>
  <dcterms:modified xsi:type="dcterms:W3CDTF">2024-11-27T16:04:14Z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